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5" r:id="rId19"/>
    <p:sldId id="276" r:id="rId20"/>
    <p:sldId id="277" r:id="rId21"/>
    <p:sldId id="278" r:id="rId22"/>
    <p:sldId id="274" r:id="rId23"/>
    <p:sldId id="27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71FAD5-A22B-4BD4-9A4C-922F524C3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50D9B4-C57E-4283-976A-2051A1F6D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E8E217-2790-4D6D-9C4D-1A3BCD31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27811C-07BA-4148-9A75-D809A7B8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003182-28E6-467A-8C8B-FD48B7FA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70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700EC6-8419-4AE5-B6EE-C72A6EC6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D13CF7-993B-4C6F-B692-6DF8E8B1A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628338-5F75-466E-9F4E-1D56C7E5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8A98FA-6ABB-4615-A9A2-33DC8812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B10BD9-7342-43C7-B030-003BD165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30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89A407-CEB5-4CF7-8259-ACF026BBE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A59877B-650B-49D7-8CD9-42927B23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C9104F-9A8F-4662-9E0B-70D85EA8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3C11BD-C6E1-49EC-8D0A-25C9EBCE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5FCBA0-B1D0-403B-8F67-3E2D4A75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2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FD1BA6-8F09-4E39-94F6-95D324FB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656D52-F86D-4570-81D5-2AA05EB5C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221D85-926E-40BC-8989-ACD680C6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67BB1C-53B5-45F4-AB40-2875D51E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6B9B47-29C9-4388-B8A3-722D1588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34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722607-C23B-4A73-A533-5CDF0386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2776101-0EB3-47EB-BFF5-7605CA02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78A55-7DBF-4A9F-97C3-8E519243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30B8DA-5EEE-49B1-9910-4AA914C7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3A783A-72AE-4A61-A753-1F3FC5A8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E319E7-1BE5-44BD-BFF6-F81A9841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75E709-C1B6-4E9F-AF54-30500300F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2F2F94-E326-4019-8D33-18222DD68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0A20D8-9CB0-40DC-B354-ED47C123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450FD3C-62BE-4043-B90C-7548BA39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46EED2-7F15-4F72-A8C3-56C91841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9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E8F536-279A-4FB0-A130-61A03D1A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11648D-D422-477E-8261-6DDD8C01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563956A-E19A-48B5-8B9E-F690E0AB6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4CC554F-059D-43E3-B33A-4354681ED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3F4C6DC-2F56-4CE0-9949-07D6DDD15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0027F3B-05B4-4106-B54D-DEDB1D9C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63C7BDA-64A1-4F09-817F-91691F77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730C34B-C2A2-447E-9985-63EEE636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20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B5E722-8353-47A1-AC44-6A0F198C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C1A2959-9712-48B1-8CD2-F7BF7EC2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11214B-071E-4DEB-8475-D7A3FACB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75A4158-1A51-4F19-AD8E-574D0506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6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04D0D91-1465-48E8-9F36-CD7444B6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1690F75-855B-4CF2-B642-51967ABF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6B810C-035B-4961-961F-8AC40C06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7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D3D85B-7C0A-4A45-B4E2-D7F28486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9C60D0-F68C-4544-BDC4-74B0759A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13E56A-6048-4CA9-911A-78AB03E27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BAA46F-6940-4A01-89E4-731EC24E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47010-B584-4FAE-9B27-14A94878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9AC3C3-602E-42F1-ADFD-1813F5A1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10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404CCD-5854-4C5D-BA8C-980EECA4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5D4F3B1-0C93-4050-81DE-CC1363378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CA557E3-A05B-44A6-8ECC-CC35D313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48A748-365F-468A-A0BD-4B67AAAD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3B0201-6C64-4A35-845A-599768B2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BB1148-333D-408B-AAC9-BE9030F8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2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1650311-0323-4354-BF47-1086CC79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DCF951-FA3A-4BB8-8FFE-B2C95A3C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6F2988-AD40-4CA9-9289-EF670955D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7F1F-2ECF-4887-BA14-65FF7D477517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6179CC-829D-47B5-AE90-16F0F1DD9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F5FA07-EAD5-48D1-A2A4-1EC4E215F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25B2D-5CBD-4AAE-AE18-7A0376C94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99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EAD99CB-0960-4E16-B215-A75AB48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8" y="0"/>
            <a:ext cx="9303026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7342968-C49E-4244-A43D-A7ECBFE3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622853"/>
            <a:ext cx="10641496" cy="58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B771C15-9DD8-4B0C-AD15-2150C6E2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6" y="649356"/>
            <a:ext cx="8971721" cy="166977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AC65C79-8592-48F6-BBA0-2F9927715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91" y="1948070"/>
            <a:ext cx="9064486" cy="45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4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9870F13-C36E-4BED-8700-E2012F2C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861390"/>
            <a:ext cx="10031896" cy="29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8046231-DA67-471E-8E45-26B5A38B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490331"/>
            <a:ext cx="10787269" cy="36576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36C414A-2667-477A-A9A0-DEB46576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64" y="4147931"/>
            <a:ext cx="10071653" cy="15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4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682A741-6772-4515-B36E-B38CD9ED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808382"/>
            <a:ext cx="10919791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0F775F2-9618-4252-9EB5-D4FFF5B9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490330"/>
            <a:ext cx="11317355" cy="5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8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8802E68-F193-4BCE-9411-CC5A9AA4E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" y="159026"/>
            <a:ext cx="11489635" cy="64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7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7C5D02E-DD8B-4323-9D25-5999F531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755373"/>
            <a:ext cx="10522226" cy="308775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E33168E-F976-4125-809E-47303D57A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7" y="3843130"/>
            <a:ext cx="10893286" cy="25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F6F744E-A6BC-42C9-A6D4-DF63B1F06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675861"/>
            <a:ext cx="9210261" cy="5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8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95CDBE-C3ED-482D-BAA2-18A1B882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437323"/>
            <a:ext cx="10389704" cy="299167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00FFE12-70B8-4A13-B3C3-FBCA2C071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7" y="3429000"/>
            <a:ext cx="102306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F96334-FEFC-4C27-B7B5-FFC60AF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4" y="400878"/>
            <a:ext cx="10813774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82325ED-6BB2-42DD-BA91-0B097187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3" y="821636"/>
            <a:ext cx="11343861" cy="35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2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E11792A-EC20-49C0-B16F-2E702B279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622852"/>
            <a:ext cx="10111409" cy="38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32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3D6C19-9179-479F-942D-C6C547D3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371061"/>
            <a:ext cx="10495722" cy="32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2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38F7672-DB56-4A4F-AC3B-C750CC14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7" y="571100"/>
            <a:ext cx="10747513" cy="59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1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9320C2E-BC12-49F6-82B7-B68742F5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516835"/>
            <a:ext cx="10243929" cy="59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0A1FBB5-3E97-438A-B34C-F4360C26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40" y="609600"/>
            <a:ext cx="10005390" cy="56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428CD3E-44F6-4968-AD6B-0B217B56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56592"/>
            <a:ext cx="10230679" cy="60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96CD320-2053-479F-9F51-6C9A4A6A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622853"/>
            <a:ext cx="11078818" cy="5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8C10E7B-EF59-4CDD-BF29-D77781F6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768626"/>
            <a:ext cx="11516139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9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7D06D1B-E217-4C96-AF72-406824054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2" y="1391478"/>
            <a:ext cx="10906538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7B3ADF3-F86F-4062-9037-1D705573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715617"/>
            <a:ext cx="10734260" cy="53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Geniş ekran</PresentationFormat>
  <Paragraphs>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25</cp:revision>
  <dcterms:created xsi:type="dcterms:W3CDTF">2020-10-19T20:07:19Z</dcterms:created>
  <dcterms:modified xsi:type="dcterms:W3CDTF">2020-10-26T20:56:56Z</dcterms:modified>
</cp:coreProperties>
</file>